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4" r:id="rId10"/>
    <p:sldId id="262" r:id="rId11"/>
    <p:sldId id="26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52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9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37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84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51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34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1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40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1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94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8F7A-0431-4067-BAFC-A0012C187567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255DC-3F66-4B01-A663-1929481A69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30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BRASIL  : PRIMEIRO REIN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8592889" cy="64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8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992888" cy="600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62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m para palavra exercÃ­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332656"/>
            <a:ext cx="849694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07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REFERENTE AP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 Confederação do Equador, irrompida em Pernam­buco, tinha como um de seus objetivos: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a) implantar no Brasil um regime republicano fede­rativo.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b) eliminar a influência inglesa na economia brasileira.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c) unir o Brasil às demais nações da América confor­me os planos de Bolívar.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d) exigir uma política de incentivos fiscais para a economia do Nordeste.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e) afastar do Brasil os políticos não identificados com a Monarquia.</a:t>
            </a:r>
          </a:p>
        </p:txBody>
      </p:sp>
    </p:spTree>
    <p:extLst>
      <p:ext uri="{BB962C8B-B14F-4D97-AF65-F5344CB8AC3E}">
        <p14:creationId xmlns:p14="http://schemas.microsoft.com/office/powerpoint/2010/main" val="123292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Confederação do Equador, em 1824, se caracterizou como um movimento 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a) emancipação política de Portugal.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b) oposição à Abertura dos Portos.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c) garantia à política inglesa.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d) apoio aos atos do imperador.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e) reação à política imperial.</a:t>
            </a:r>
          </a:p>
        </p:txBody>
      </p:sp>
    </p:spTree>
    <p:extLst>
      <p:ext uri="{BB962C8B-B14F-4D97-AF65-F5344CB8AC3E}">
        <p14:creationId xmlns:p14="http://schemas.microsoft.com/office/powerpoint/2010/main" val="28395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ata do Pacto Social que fazem entre si os homens, quando se juntam e associam para viver em reunião ou sociedade.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As palavras do Frei Caneca foram proferidas a propósito de crítica ao modelo autocrático-imperial de Pedro I.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Assinale a alternativa que apresente a revolução republicana e separatista que eclodiu no nordeste, ocorrida contra o governo de Pedro I: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a) Revolução Pernambucana de 1817;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b) Sabinada;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c) Cabanagem;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d) Balaiada;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e) Confederação do Equador.</a:t>
            </a:r>
          </a:p>
        </p:txBody>
      </p:sp>
    </p:spTree>
    <p:extLst>
      <p:ext uri="{BB962C8B-B14F-4D97-AF65-F5344CB8AC3E}">
        <p14:creationId xmlns:p14="http://schemas.microsoft.com/office/powerpoint/2010/main" val="206032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sistema eleitoral adotado no Império Brasileiro estabelecia o voto censitário. Esta afirmação significa que: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a) </a:t>
            </a:r>
            <a:r>
              <a:rPr lang="pt-BR" sz="2400" dirty="0"/>
              <a:t>o sufrágio era indireto no que se referia às eleições gerais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b) para ser eleitor era necessário possuir uma determinada renda anual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c) as eleições eram efetuadas em dois turnos sucessivos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d) o voto não era extensivo aos analfabetos e às mulheres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e) por ocasião das eleições, realizava-se o recenseamento geral da população.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61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BRASIL  : PRIMEIRO REIN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21" y="188640"/>
            <a:ext cx="8557543" cy="652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0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CRISE ECONOMICA DO REINADO DE DOM PEDRO 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35292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9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809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06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confederaÃ§Ã£o do equa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16" y="332656"/>
            <a:ext cx="8751863" cy="607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7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sultado de imagem para AS CONSEQUENCIAS DA DERROTA DA GUERRA DA CISPLATINA PARA O BRAS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6489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2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m para confederaÃ§Ã£o do equador E INSURREIÃÃO PERNAMBUC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56895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62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m para o que foi a guerra da cispla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35292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95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74</Words>
  <Application>Microsoft Office PowerPoint</Application>
  <PresentationFormat>Apresentação na tela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REFERENTE AP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5</cp:revision>
  <dcterms:created xsi:type="dcterms:W3CDTF">2019-09-12T22:22:05Z</dcterms:created>
  <dcterms:modified xsi:type="dcterms:W3CDTF">2019-09-12T23:14:39Z</dcterms:modified>
</cp:coreProperties>
</file>